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9BDAA-3383-09DD-4B85-312B099FF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F83658-5CA7-4F22-A9E0-925930F6C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A4136-8186-B961-6E42-2E906D25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4359B-584F-FA6B-54BD-E9E1227B5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0568E-0709-EC9B-91BB-71559DFDC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3D014-9BAB-B9E2-A8A1-407DF94A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0CF5F-1340-27EF-3713-CC95E13A0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B1238-5D25-89F7-08C7-F46F030FA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0012B-CF09-C13C-57C3-318413F9F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5C0AD-80B0-4FEB-AD31-8140E9121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26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E0429B-BB5D-7B08-B028-7A33212F37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E032C-509F-8FFA-5776-1A494AE64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CCB6E-D2AB-1A0F-AD6F-9A3B0DAE4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47910-5580-68A7-6AF3-EEB0CEE38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0A9C4-671F-C4C6-E388-0A95448BB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20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B5034-0784-807C-D025-1BBFFB445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75FE7-CF9E-04D8-C630-5ADB4796F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1172F-01DB-6BBA-BE41-82BDF02BD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43178-3463-D304-2302-7CFD156A7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2FDE0-04AA-0C9A-E8C0-72B3B176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60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F0A5C-B645-1D0E-B9A9-88D25AAF5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2E6B4-07E4-1C74-4C4A-7245F2D87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28E20-AFE4-DA1E-4CAB-EE22B402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EDF2F-E4EE-518F-FA78-40B16102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00B2B-8935-767E-056B-CC34CE689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87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ED770-DFF5-205B-CCE4-85A3CF39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22BF5-EDB8-470B-8AC6-AC5A0C07B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8F35E0-709D-BE1D-7192-577189035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38470-AC1D-8CB4-BB4E-29D3308D2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50302-2AF3-4793-5181-FF71C183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3D1F2-360E-3D41-D085-AE2D95CB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97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08606-07C0-03B6-267B-077946AC5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D7E49-B6E6-92C4-B95F-6C2527BC3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19D880-AD90-6B98-63CB-A41F574C1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BB89EC-7CF6-8040-C113-0BB395DB0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E78CD-D168-D344-B454-EBFFE134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2FD453-AF6A-605F-C6AB-42B7161BC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EECAB-07B5-083E-F6E5-DF37E700E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3A6C2D-0E5C-2D99-4435-BC6C15EC2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03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B0FE-CCD9-67F8-F09A-A007DE10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3298DB-BC35-17C7-6510-28083A902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EBB30D-BCFB-AD67-BD9F-23B50CADA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928F02-4269-42D8-00AB-03A47325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49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BE7247-8F52-B792-7989-9C5BA5C3F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9545A7-8491-5C32-3342-342D38EA5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053AE-4F1D-3D29-267D-78B1829D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47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89505-2184-7601-8467-54E256747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0810D-7D5A-2A2B-4E2F-C632E5642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AE9BB-011F-6A8D-9F37-5374B112C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EE43C1-3E14-361D-6D2F-DFE8E8B58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850B3-4FFD-A4EC-9C8B-ADDD9DF1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1D150-DC14-3627-5C80-EFBE35907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93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B5D9B-B90E-6428-A576-8406A8B7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D9B494-1B3F-1362-EA8A-EBB43BB71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3F73F-2087-DA14-6A22-6C21E6FF1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1E2E4-18AC-EB77-8EF0-93ECF5E23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F67E5-1188-BA75-2CFC-4335E33E5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96B44-7929-976C-4CDC-353FBB82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33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94FE76-61A7-49A9-E3B2-8328FD01A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FDF72-127E-C992-115C-884D47BDF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EA14C-8288-4C92-85AB-F7E8EB54C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20E9FA-3973-4276-8423-A0F59B69532A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FEA64-2F3F-9ACA-B9E2-BD4D57391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733C9-654B-23B9-0A22-6F1F3529A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4F1903-34CB-44D7-A88F-158B7389E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79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0E2612-D6B4-9E64-B9AC-750BC686D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9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Pollard</dc:creator>
  <cp:lastModifiedBy>Steve Pollard</cp:lastModifiedBy>
  <cp:revision>2</cp:revision>
  <dcterms:created xsi:type="dcterms:W3CDTF">2024-09-12T08:26:46Z</dcterms:created>
  <dcterms:modified xsi:type="dcterms:W3CDTF">2024-09-14T11:31:28Z</dcterms:modified>
</cp:coreProperties>
</file>